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28"/>
    <p:restoredTop sz="94663"/>
  </p:normalViewPr>
  <p:slideViewPr>
    <p:cSldViewPr>
      <p:cViewPr varScale="1">
        <p:scale>
          <a:sx n="117" d="100"/>
          <a:sy n="117" d="100"/>
        </p:scale>
        <p:origin x="88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11/8/19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11/8/19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4/01/Intro_to_A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https://rnabio.org/module-00-setup/0000/04/01/Intro_to_AWS</a:t>
            </a:r>
            <a:r>
              <a:rPr lang="en-US">
                <a:hlinkClick r:id="rId2"/>
              </a:rPr>
              <a:t>/</a:t>
            </a:r>
            <a:endParaRPr lang="en-US"/>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6228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6F4AD1B-F8C1-9C4F-9FD1-3E1F7E9B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09" y="1484784"/>
            <a:ext cx="8521581"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564904"/>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812360"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FC838F-1B0F-5A45-A173-075ADB1B9C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839200" cy="4040588"/>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851243-A283-7D40-A922-60E48920A4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8800"/>
            <a:ext cx="8839200" cy="4509524"/>
          </a:xfrm>
        </p:spPr>
      </p:pic>
      <p:sp>
        <p:nvSpPr>
          <p:cNvPr id="2" name="Title 1"/>
          <p:cNvSpPr>
            <a:spLocks noGrp="1"/>
          </p:cNvSpPr>
          <p:nvPr>
            <p:ph type="title"/>
          </p:nvPr>
        </p:nvSpPr>
        <p:spPr/>
        <p:txBody>
          <a:bodyPr/>
          <a:lstStyle/>
          <a:p>
            <a:r>
              <a:rPr lang="en-US" dirty="0"/>
              <a:t>Choose an AMI – Find the CSHL SEQTEC 2019 AMI in the My AMIs</a:t>
            </a:r>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39BB7523-E469-104A-BA16-105631740D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80" y="1556792"/>
            <a:ext cx="8839200" cy="4654925"/>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91E5034-976B-DF48-8210-8B401F0EF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87161"/>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4139952"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956376" y="5949280"/>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229A7-7887-4649-BE28-B49572A3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372491"/>
            <a:ext cx="9001000" cy="486482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7504" y="3284984"/>
            <a:ext cx="7416824" cy="50405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100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071919-6162-CC48-8A09-B2960A4F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56792"/>
            <a:ext cx="8839200" cy="4670129"/>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380312" y="5915698"/>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161670-9DAF-8A4B-83BD-6FA701BC55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84784"/>
            <a:ext cx="8571042"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4015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1B4039B4-EF23-024E-86E9-D80EAADA9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663705"/>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8388424" y="5877272"/>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509712"/>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292080" y="54452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E55F5A8-9EA6-ED4F-83FC-10232B5EA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72493"/>
            <a:ext cx="8839200" cy="4692811"/>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7956376"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CD65567-3FF6-0146-868C-32F706860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72816"/>
            <a:ext cx="8839200" cy="3490554"/>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2555776" y="36450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7" name="Content Placeholder 6">
            <a:extLst>
              <a:ext uri="{FF2B5EF4-FFF2-40B4-BE49-F238E27FC236}">
                <a16:creationId xmlns:a16="http://schemas.microsoft.com/office/drawing/2014/main" id="{D2559DD1-D473-4140-B134-5796467E3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57" y="1600200"/>
            <a:ext cx="8578685"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6E382-6F54-8248-BC1E-67A36639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87" y="1772816"/>
            <a:ext cx="8676456" cy="4013804"/>
          </a:xfrm>
          <a:prstGeom prst="rect">
            <a:avLst/>
          </a:prstGeom>
        </p:spPr>
      </p:pic>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cshl_2019_student.pem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5048"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cshl_2019_student.pem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cshl_2019_student.pem</a:t>
            </a:r>
          </a:p>
          <a:p>
            <a:pPr>
              <a:buClrTx/>
              <a:buFontTx/>
              <a:buNone/>
              <a:defRPr/>
            </a:pPr>
            <a:r>
              <a:rPr lang="en-CA" dirty="0" err="1"/>
              <a:t>ssh</a:t>
            </a:r>
            <a:r>
              <a:rPr lang="en-CA" dirty="0"/>
              <a:t> -</a:t>
            </a:r>
            <a:r>
              <a:rPr lang="en-CA" dirty="0" err="1"/>
              <a:t>i</a:t>
            </a:r>
            <a:r>
              <a:rPr lang="en-CA" dirty="0"/>
              <a:t> cshl_2019_student.pem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10546</TotalTime>
  <Words>2602</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718</cp:revision>
  <cp:lastPrinted>2018-11-09T14:29:24Z</cp:lastPrinted>
  <dcterms:created xsi:type="dcterms:W3CDTF">2011-11-14T19:50:16Z</dcterms:created>
  <dcterms:modified xsi:type="dcterms:W3CDTF">2019-11-08T15:27:07Z</dcterms:modified>
</cp:coreProperties>
</file>